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F08A49-F5D9-13A1-205A-32379532EC81}" v="13" dt="2026-05-20T15:33:06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Lou" userId="S::andrew.lou@yujacorp.onmicrosoft.com::fd476315-550f-40c9-a2e6-d7818a457afd" providerId="AD" clId="Web-{D4F08A49-F5D9-13A1-205A-32379532EC81}"/>
    <pc:docChg chg="addSld modSld">
      <pc:chgData name="Andrew Lou" userId="S::andrew.lou@yujacorp.onmicrosoft.com::fd476315-550f-40c9-a2e6-d7818a457afd" providerId="AD" clId="Web-{D4F08A49-F5D9-13A1-205A-32379532EC81}" dt="2026-05-20T15:33:06.957" v="12"/>
      <pc:docMkLst>
        <pc:docMk/>
      </pc:docMkLst>
      <pc:sldChg chg="modSp">
        <pc:chgData name="Andrew Lou" userId="S::andrew.lou@yujacorp.onmicrosoft.com::fd476315-550f-40c9-a2e6-d7818a457afd" providerId="AD" clId="Web-{D4F08A49-F5D9-13A1-205A-32379532EC81}" dt="2026-05-20T15:32:58.036" v="10" actId="20577"/>
        <pc:sldMkLst>
          <pc:docMk/>
          <pc:sldMk cId="109857222" sldId="256"/>
        </pc:sldMkLst>
        <pc:spChg chg="mod">
          <ac:chgData name="Andrew Lou" userId="S::andrew.lou@yujacorp.onmicrosoft.com::fd476315-550f-40c9-a2e6-d7818a457afd" providerId="AD" clId="Web-{D4F08A49-F5D9-13A1-205A-32379532EC81}" dt="2026-05-20T15:32:36.536" v="4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Andrew Lou" userId="S::andrew.lou@yujacorp.onmicrosoft.com::fd476315-550f-40c9-a2e6-d7818a457afd" providerId="AD" clId="Web-{D4F08A49-F5D9-13A1-205A-32379532EC81}" dt="2026-05-20T15:32:58.036" v="10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add replId">
        <pc:chgData name="Andrew Lou" userId="S::andrew.lou@yujacorp.onmicrosoft.com::fd476315-550f-40c9-a2e6-d7818a457afd" providerId="AD" clId="Web-{D4F08A49-F5D9-13A1-205A-32379532EC81}" dt="2026-05-20T15:33:03.536" v="11"/>
        <pc:sldMkLst>
          <pc:docMk/>
          <pc:sldMk cId="3452156018" sldId="257"/>
        </pc:sldMkLst>
      </pc:sldChg>
      <pc:sldChg chg="add replId">
        <pc:chgData name="Andrew Lou" userId="S::andrew.lou@yujacorp.onmicrosoft.com::fd476315-550f-40c9-a2e6-d7818a457afd" providerId="AD" clId="Web-{D4F08A49-F5D9-13A1-205A-32379532EC81}" dt="2026-05-20T15:33:06.957" v="12"/>
        <pc:sldMkLst>
          <pc:docMk/>
          <pc:sldMk cId="2841467998" sldId="258"/>
        </pc:sldMkLst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lang="en-US"/>
              <a:t>TEST ANDREW PPTX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/>
        <p:txBody>
          <a:bodyPr anchor="t" bIns="45720" lIns="91440" rIns="91440" rtlCol="0" tIns="45720" vert="horz">
            <a:normAutofit/>
          </a:bodyPr>
          <a:lstStyle/>
          <a:p>
            <a:r>
              <a:rPr dirty="0" lang="en-US" sz="6000">
                <a:solidFill>
                  <a:srgbClr val="949494"/>
                </a:solidFill>
                <a:latin typeface="Aptos Display"/>
              </a:rPr>
              <a:t>ANDREW</a:t>
            </a:r>
            <a:r>
              <a:rPr dirty="0" lang="en-US" sz="6000">
                <a:solidFill>
                  <a:srgbClr val="FF0000"/>
                </a:solidFill>
                <a:latin typeface="Aptos Display"/>
              </a:rPr>
              <a:t> </a:t>
            </a:r>
            <a:endParaRPr dirty="0" lang="en-US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>
          <a:extLst>
            <a:ext uri="{FF2B5EF4-FFF2-40B4-BE49-F238E27FC236}">
              <a16:creationId xmlns:a16="http://schemas.microsoft.com/office/drawing/2014/main" id="{67AC2441-5014-3CE2-5C57-AA1BA6D4D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F5AF5-DEAF-24BD-FD00-6858502FB3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lang="en-US"/>
              <a:t>TEST ANDREW PPTX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345E9F-017B-BE35-7050-319C4C0A608C}"/>
              </a:ext>
            </a:extLst>
          </p:cNvPr>
          <p:cNvSpPr>
            <a:spLocks noGrp="1"/>
          </p:cNvSpPr>
          <p:nvPr>
            <p:ph idx="1" type="subTitle"/>
          </p:nvPr>
        </p:nvSpPr>
        <p:spPr/>
        <p:txBody>
          <a:bodyPr anchor="t" bIns="45720" lIns="91440" rIns="91440" rtlCol="0" tIns="45720" vert="horz">
            <a:normAutofit/>
          </a:bodyPr>
          <a:lstStyle/>
          <a:p>
            <a:r>
              <a:rPr dirty="0" lang="en-US" sz="6000">
                <a:solidFill>
                  <a:srgbClr val="949494"/>
                </a:solidFill>
                <a:latin typeface="Aptos Display"/>
              </a:rPr>
              <a:t>ANDREW</a:t>
            </a:r>
            <a:r>
              <a:rPr dirty="0" lang="en-US" sz="6000">
                <a:solidFill>
                  <a:srgbClr val="FF0000"/>
                </a:solidFill>
                <a:latin typeface="Aptos Display"/>
              </a:rPr>
              <a:t> </a:t>
            </a:r>
            <a:endParaRPr dirty="0" lang="en-US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94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14A1A58F0834594553B8C30453C36" ma:contentTypeVersion="3" ma:contentTypeDescription="Create a new document." ma:contentTypeScope="" ma:versionID="6d4a09eb348731f88b0dd5c6a6ac793e">
  <xsd:schema xmlns:xsd="http://www.w3.org/2001/XMLSchema" xmlns:xs="http://www.w3.org/2001/XMLSchema" xmlns:p="http://schemas.microsoft.com/office/2006/metadata/properties" xmlns:ns2="457fd458-e686-4d82-9567-c5635b21b787" targetNamespace="http://schemas.microsoft.com/office/2006/metadata/properties" ma:root="true" ma:fieldsID="e693debd01d56d8fd0bb2e97b610743a" ns2:_="">
    <xsd:import namespace="457fd458-e686-4d82-9567-c5635b21b7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7fd458-e686-4d82-9567-c5635b21b7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AE9A97-F583-4A3F-B338-B74E29CA96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DDCB49-4C0A-41E7-805A-8D4FEA948D0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1355EB7-E1A8-495D-A728-DBC960BE15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7fd458-e686-4d82-9567-c5635b21b7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TEST ANDREW PPTX</vt:lpstr>
      <vt:lpstr>TEST ANDREW PPTX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2026-05-20T15:32:23Z</dcterms:created>
  <cp:lastModifiedBy>Andrew Lou</cp:lastModifiedBy>
  <dcterms:modified xsi:type="dcterms:W3CDTF">2026-05-21T14:54:11Z</dcterms:modified>
  <cp:revision>7</cp:revision>
  <dc:title>Test Andrew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0x01010032D14A1A58F0834594553B8C30453C36</vt:lpwstr>
  </property>
  <property fmtid="{D5CDD505-2E9C-101B-9397-08002B2CF9AE}" pid="3" name="data-panorama-remediation-history">
    <vt:lpwstr>[{"pageNumber":0,"geomIndex":17,"lastGeomIndex":26,"textElement":"ELIZABETH","tableIndex":-1,"rowIndex":-1,"cellIndex":-1,"fontColor":"#ff0000","identifiers":{"PARAGRAPH_ID":"1","RUN_ID":"0","SLIDE_ID":"0"},"issueDetails":{"luminance25":"1.0","isHeader":"true","luminance75":"1.0","textColor":"f2f2f2"},"issueTypeId":"LowContrastIssue:PPTX","dismiss":false,"pageNumbers":[1],"coordinatesList":[[341.5,335.8800048828125,288.595458984375,36.644649505615234]]},{"pageNumber":0,"geomIndex":43,"lastGeomIndex":52,"textElement":"ELIZABETH","tableIndex":-1,"rowIndex":-1,"cellIndex":-1,"fontColor":"#ff0000","identifiers":{"PARAGRAPH_ID":"3","RUN_ID":"0","SLIDE_ID":"1"},"issueDetails":{"luminance25":"1.0","isHeader":"true","luminance75":"1.0","textColor":"f2f2f2"},"issueTypeId":"LowContrastIssue:PPTX","dismiss":false,"pageNumbers":[2],"coordinatesList":[[341.5,335.8800048828125,288.595458984375,36.644649505615234]]},{"pageNumber":0,"geomIndex":69,"lastGeomIndex":78,"textElement":"ELIZABETH","tableIndex":-1,"rowIndex":-1,"cellIndex":-1,"fontColor":"#ff0000","identifiers":{"PARAGRAPH_ID":"5","RUN_ID":"0","SLIDE_ID":"2"},"issueDetails":{"luminance25":"1.0","isHeader":"true","luminance75":"1.0","textColor":"f2f2f2"},"issueTypeId":"LowContrastIssue:PPTX","dismiss":false,"pageNumbers":[3],"coordinatesList":[[341.5,335.8800048828125,288.595458984375,36.644649505615234]]}]</vt:lpwstr>
  </property>
  <property pid="4" fmtid="{D5CDD505-2E9C-101B-9397-08002B2CF9AE}" name="panorama-manifest">
    <vt:lpwstr>{"dismissals":[],"remediatedIssues":[{"targetId":{"value":0},"issueTypeIdentifier":"MISSING_TITLE_ISSUE"},{"targetId":{"value":7},"issueTypeIdentifier":"LOW_CONTRAST_ISSUE"},{"targetId":{"value":15},"issueTypeIdentifier":"LOW_CONTRAST_ISSUE"}]}</vt:lpwstr>
  </property>
</Properties>
</file>